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19"/>
  </p:notesMasterIdLst>
  <p:sldIdLst>
    <p:sldId id="636" r:id="rId2"/>
    <p:sldId id="1102" r:id="rId3"/>
    <p:sldId id="1269" r:id="rId4"/>
    <p:sldId id="1169" r:id="rId5"/>
    <p:sldId id="1235" r:id="rId6"/>
    <p:sldId id="1270" r:id="rId7"/>
    <p:sldId id="1271" r:id="rId8"/>
    <p:sldId id="1233" r:id="rId9"/>
    <p:sldId id="1272" r:id="rId10"/>
    <p:sldId id="1273" r:id="rId11"/>
    <p:sldId id="1274" r:id="rId12"/>
    <p:sldId id="1260" r:id="rId13"/>
    <p:sldId id="1275" r:id="rId14"/>
    <p:sldId id="1261" r:id="rId15"/>
    <p:sldId id="1263" r:id="rId16"/>
    <p:sldId id="1265" r:id="rId17"/>
    <p:sldId id="127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EBBD12-8224-4475-9AE5-418DCB08B1D6}" v="1060" dt="2025-03-29T17:26:57.6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6" autoAdjust="0"/>
    <p:restoredTop sz="94660"/>
  </p:normalViewPr>
  <p:slideViewPr>
    <p:cSldViewPr snapToGrid="0">
      <p:cViewPr varScale="1">
        <p:scale>
          <a:sx n="57" d="100"/>
          <a:sy n="57" d="100"/>
        </p:scale>
        <p:origin x="232" y="2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0DEBBD12-8224-4475-9AE5-418DCB08B1D6}"/>
    <pc:docChg chg="undo custSel addSld delSld modSld sldOrd">
      <pc:chgData name="Ed Godfrey" userId="61aa7c48ee0e3db0" providerId="LiveId" clId="{0DEBBD12-8224-4475-9AE5-418DCB08B1D6}" dt="2025-03-29T17:27:01.444" v="1323" actId="47"/>
      <pc:docMkLst>
        <pc:docMk/>
      </pc:docMkLst>
      <pc:sldChg chg="modSp mod">
        <pc:chgData name="Ed Godfrey" userId="61aa7c48ee0e3db0" providerId="LiveId" clId="{0DEBBD12-8224-4475-9AE5-418DCB08B1D6}" dt="2025-03-29T16:42:59.992" v="25" actId="20577"/>
        <pc:sldMkLst>
          <pc:docMk/>
          <pc:sldMk cId="286626818" sldId="636"/>
        </pc:sldMkLst>
        <pc:spChg chg="mod">
          <ac:chgData name="Ed Godfrey" userId="61aa7c48ee0e3db0" providerId="LiveId" clId="{0DEBBD12-8224-4475-9AE5-418DCB08B1D6}" dt="2025-03-29T16:42:56.393" v="23" actId="20577"/>
          <ac:spMkLst>
            <pc:docMk/>
            <pc:sldMk cId="286626818" sldId="636"/>
            <ac:spMk id="3" creationId="{1206BF46-F60A-B583-BE9A-98813DA83DD6}"/>
          </ac:spMkLst>
        </pc:spChg>
        <pc:spChg chg="mod">
          <ac:chgData name="Ed Godfrey" userId="61aa7c48ee0e3db0" providerId="LiveId" clId="{0DEBBD12-8224-4475-9AE5-418DCB08B1D6}" dt="2025-03-29T16:42:59.992" v="25" actId="20577"/>
          <ac:spMkLst>
            <pc:docMk/>
            <pc:sldMk cId="286626818" sldId="636"/>
            <ac:spMk id="4" creationId="{E81091B1-FFCB-0593-6511-1E1CB61C648D}"/>
          </ac:spMkLst>
        </pc:spChg>
      </pc:sldChg>
      <pc:sldChg chg="modSp mod">
        <pc:chgData name="Ed Godfrey" userId="61aa7c48ee0e3db0" providerId="LiveId" clId="{0DEBBD12-8224-4475-9AE5-418DCB08B1D6}" dt="2025-03-29T16:44:06.403" v="33" actId="20577"/>
        <pc:sldMkLst>
          <pc:docMk/>
          <pc:sldMk cId="1317570804" sldId="1102"/>
        </pc:sldMkLst>
        <pc:spChg chg="mod">
          <ac:chgData name="Ed Godfrey" userId="61aa7c48ee0e3db0" providerId="LiveId" clId="{0DEBBD12-8224-4475-9AE5-418DCB08B1D6}" dt="2025-03-29T16:44:06.403" v="33" actId="20577"/>
          <ac:spMkLst>
            <pc:docMk/>
            <pc:sldMk cId="1317570804" sldId="1102"/>
            <ac:spMk id="3" creationId="{9E3293C3-2021-04F5-B3B2-149081BCD341}"/>
          </ac:spMkLst>
        </pc:spChg>
      </pc:sldChg>
      <pc:sldChg chg="modSp mod ord modAnim">
        <pc:chgData name="Ed Godfrey" userId="61aa7c48ee0e3db0" providerId="LiveId" clId="{0DEBBD12-8224-4475-9AE5-418DCB08B1D6}" dt="2025-03-29T16:48:37.696" v="152"/>
        <pc:sldMkLst>
          <pc:docMk/>
          <pc:sldMk cId="93068664" sldId="1169"/>
        </pc:sldMkLst>
        <pc:spChg chg="mod">
          <ac:chgData name="Ed Godfrey" userId="61aa7c48ee0e3db0" providerId="LiveId" clId="{0DEBBD12-8224-4475-9AE5-418DCB08B1D6}" dt="2025-03-29T16:48:31.903" v="148" actId="113"/>
          <ac:spMkLst>
            <pc:docMk/>
            <pc:sldMk cId="93068664" sldId="1169"/>
            <ac:spMk id="3" creationId="{BB6B93C3-77D3-564A-AB55-7A6A8F27E728}"/>
          </ac:spMkLst>
        </pc:spChg>
        <pc:spChg chg="mod">
          <ac:chgData name="Ed Godfrey" userId="61aa7c48ee0e3db0" providerId="LiveId" clId="{0DEBBD12-8224-4475-9AE5-418DCB08B1D6}" dt="2025-03-29T16:46:01.514" v="61" actId="6549"/>
          <ac:spMkLst>
            <pc:docMk/>
            <pc:sldMk cId="93068664" sldId="1169"/>
            <ac:spMk id="6" creationId="{17B52AA5-3B14-F99C-0DD0-E4BB4A41B4BB}"/>
          </ac:spMkLst>
        </pc:spChg>
      </pc:sldChg>
      <pc:sldChg chg="modSp mod modAnim">
        <pc:chgData name="Ed Godfrey" userId="61aa7c48ee0e3db0" providerId="LiveId" clId="{0DEBBD12-8224-4475-9AE5-418DCB08B1D6}" dt="2025-03-29T17:04:12.967" v="660"/>
        <pc:sldMkLst>
          <pc:docMk/>
          <pc:sldMk cId="1423776664" sldId="1233"/>
        </pc:sldMkLst>
        <pc:spChg chg="mod">
          <ac:chgData name="Ed Godfrey" userId="61aa7c48ee0e3db0" providerId="LiveId" clId="{0DEBBD12-8224-4475-9AE5-418DCB08B1D6}" dt="2025-03-29T17:02:04.260" v="641" actId="313"/>
          <ac:spMkLst>
            <pc:docMk/>
            <pc:sldMk cId="1423776664" sldId="1233"/>
            <ac:spMk id="3" creationId="{25CA2E5E-BFBE-EDA5-7465-A6B96BEA67EA}"/>
          </ac:spMkLst>
        </pc:spChg>
        <pc:spChg chg="mod">
          <ac:chgData name="Ed Godfrey" userId="61aa7c48ee0e3db0" providerId="LiveId" clId="{0DEBBD12-8224-4475-9AE5-418DCB08B1D6}" dt="2025-03-29T16:57:12.032" v="456" actId="20577"/>
          <ac:spMkLst>
            <pc:docMk/>
            <pc:sldMk cId="1423776664" sldId="1233"/>
            <ac:spMk id="6" creationId="{6E834CB9-BF6D-446B-8922-AEB1A589E859}"/>
          </ac:spMkLst>
        </pc:spChg>
      </pc:sldChg>
      <pc:sldChg chg="addSp modSp mod ord modAnim">
        <pc:chgData name="Ed Godfrey" userId="61aa7c48ee0e3db0" providerId="LiveId" clId="{0DEBBD12-8224-4475-9AE5-418DCB08B1D6}" dt="2025-03-29T16:52:34.779" v="337"/>
        <pc:sldMkLst>
          <pc:docMk/>
          <pc:sldMk cId="2542300088" sldId="1235"/>
        </pc:sldMkLst>
        <pc:spChg chg="add mod">
          <ac:chgData name="Ed Godfrey" userId="61aa7c48ee0e3db0" providerId="LiveId" clId="{0DEBBD12-8224-4475-9AE5-418DCB08B1D6}" dt="2025-03-29T16:51:18.881" v="269" actId="20577"/>
          <ac:spMkLst>
            <pc:docMk/>
            <pc:sldMk cId="2542300088" sldId="1235"/>
            <ac:spMk id="2" creationId="{FD2CCD36-906D-E9C7-BD5C-50415C9737DF}"/>
          </ac:spMkLst>
        </pc:spChg>
        <pc:spChg chg="mod">
          <ac:chgData name="Ed Godfrey" userId="61aa7c48ee0e3db0" providerId="LiveId" clId="{0DEBBD12-8224-4475-9AE5-418DCB08B1D6}" dt="2025-03-29T16:51:37.472" v="297" actId="1035"/>
          <ac:spMkLst>
            <pc:docMk/>
            <pc:sldMk cId="2542300088" sldId="1235"/>
            <ac:spMk id="3" creationId="{0F8C5599-D228-F850-C7DE-724F1697C69E}"/>
          </ac:spMkLst>
        </pc:spChg>
        <pc:spChg chg="mod">
          <ac:chgData name="Ed Godfrey" userId="61aa7c48ee0e3db0" providerId="LiveId" clId="{0DEBBD12-8224-4475-9AE5-418DCB08B1D6}" dt="2025-03-29T16:51:30.453" v="282" actId="1036"/>
          <ac:spMkLst>
            <pc:docMk/>
            <pc:sldMk cId="2542300088" sldId="1235"/>
            <ac:spMk id="6" creationId="{1B0BFC81-5A36-A81C-FDFC-605CEB2ADBA0}"/>
          </ac:spMkLst>
        </pc:spChg>
      </pc:sldChg>
      <pc:sldChg chg="modSp mod">
        <pc:chgData name="Ed Godfrey" userId="61aa7c48ee0e3db0" providerId="LiveId" clId="{0DEBBD12-8224-4475-9AE5-418DCB08B1D6}" dt="2025-03-29T17:16:42.184" v="1104" actId="2711"/>
        <pc:sldMkLst>
          <pc:docMk/>
          <pc:sldMk cId="1211922710" sldId="1260"/>
        </pc:sldMkLst>
        <pc:spChg chg="mod">
          <ac:chgData name="Ed Godfrey" userId="61aa7c48ee0e3db0" providerId="LiveId" clId="{0DEBBD12-8224-4475-9AE5-418DCB08B1D6}" dt="2025-03-29T17:16:03.344" v="1087" actId="255"/>
          <ac:spMkLst>
            <pc:docMk/>
            <pc:sldMk cId="1211922710" sldId="1260"/>
            <ac:spMk id="3" creationId="{F44E43FB-3055-4C2F-E12F-4E4F14DA4FA2}"/>
          </ac:spMkLst>
        </pc:spChg>
        <pc:spChg chg="mod">
          <ac:chgData name="Ed Godfrey" userId="61aa7c48ee0e3db0" providerId="LiveId" clId="{0DEBBD12-8224-4475-9AE5-418DCB08B1D6}" dt="2025-03-29T17:16:42.184" v="1104" actId="2711"/>
          <ac:spMkLst>
            <pc:docMk/>
            <pc:sldMk cId="1211922710" sldId="1260"/>
            <ac:spMk id="6" creationId="{AFB9C284-28EC-5E9B-2BD6-12615F5BAEB9}"/>
          </ac:spMkLst>
        </pc:spChg>
      </pc:sldChg>
      <pc:sldChg chg="modSp mod">
        <pc:chgData name="Ed Godfrey" userId="61aa7c48ee0e3db0" providerId="LiveId" clId="{0DEBBD12-8224-4475-9AE5-418DCB08B1D6}" dt="2025-03-29T17:22:31.099" v="1272" actId="113"/>
        <pc:sldMkLst>
          <pc:docMk/>
          <pc:sldMk cId="4267726909" sldId="1261"/>
        </pc:sldMkLst>
        <pc:spChg chg="mod">
          <ac:chgData name="Ed Godfrey" userId="61aa7c48ee0e3db0" providerId="LiveId" clId="{0DEBBD12-8224-4475-9AE5-418DCB08B1D6}" dt="2025-03-29T17:22:31.099" v="1272" actId="113"/>
          <ac:spMkLst>
            <pc:docMk/>
            <pc:sldMk cId="4267726909" sldId="1261"/>
            <ac:spMk id="3" creationId="{DE81EA37-1838-96B1-A1EC-414016871299}"/>
          </ac:spMkLst>
        </pc:spChg>
        <pc:spChg chg="mod">
          <ac:chgData name="Ed Godfrey" userId="61aa7c48ee0e3db0" providerId="LiveId" clId="{0DEBBD12-8224-4475-9AE5-418DCB08B1D6}" dt="2025-03-29T17:22:24.160" v="1271" actId="20577"/>
          <ac:spMkLst>
            <pc:docMk/>
            <pc:sldMk cId="4267726909" sldId="1261"/>
            <ac:spMk id="6" creationId="{BE8D7791-7BDC-7594-F59C-58B599A2E4CF}"/>
          </ac:spMkLst>
        </pc:spChg>
      </pc:sldChg>
      <pc:sldChg chg="del">
        <pc:chgData name="Ed Godfrey" userId="61aa7c48ee0e3db0" providerId="LiveId" clId="{0DEBBD12-8224-4475-9AE5-418DCB08B1D6}" dt="2025-03-29T17:26:59.097" v="1319" actId="47"/>
        <pc:sldMkLst>
          <pc:docMk/>
          <pc:sldMk cId="1708014450" sldId="1262"/>
        </pc:sldMkLst>
      </pc:sldChg>
      <pc:sldChg chg="modSp mod ord">
        <pc:chgData name="Ed Godfrey" userId="61aa7c48ee0e3db0" providerId="LiveId" clId="{0DEBBD12-8224-4475-9AE5-418DCB08B1D6}" dt="2025-03-29T17:25:09.549" v="1294"/>
        <pc:sldMkLst>
          <pc:docMk/>
          <pc:sldMk cId="3119669211" sldId="1263"/>
        </pc:sldMkLst>
        <pc:spChg chg="mod">
          <ac:chgData name="Ed Godfrey" userId="61aa7c48ee0e3db0" providerId="LiveId" clId="{0DEBBD12-8224-4475-9AE5-418DCB08B1D6}" dt="2025-03-29T17:24:54.201" v="1277" actId="255"/>
          <ac:spMkLst>
            <pc:docMk/>
            <pc:sldMk cId="3119669211" sldId="1263"/>
            <ac:spMk id="3" creationId="{2BC7A5B3-C9A5-A79B-EE87-45E7619D923A}"/>
          </ac:spMkLst>
        </pc:spChg>
        <pc:spChg chg="mod">
          <ac:chgData name="Ed Godfrey" userId="61aa7c48ee0e3db0" providerId="LiveId" clId="{0DEBBD12-8224-4475-9AE5-418DCB08B1D6}" dt="2025-03-29T17:25:02.416" v="1292" actId="20577"/>
          <ac:spMkLst>
            <pc:docMk/>
            <pc:sldMk cId="3119669211" sldId="1263"/>
            <ac:spMk id="6" creationId="{0F567DC6-F0BA-0117-2919-AC35450704A5}"/>
          </ac:spMkLst>
        </pc:spChg>
      </pc:sldChg>
      <pc:sldChg chg="del">
        <pc:chgData name="Ed Godfrey" userId="61aa7c48ee0e3db0" providerId="LiveId" clId="{0DEBBD12-8224-4475-9AE5-418DCB08B1D6}" dt="2025-03-29T17:26:59.687" v="1320" actId="47"/>
        <pc:sldMkLst>
          <pc:docMk/>
          <pc:sldMk cId="588917819" sldId="1264"/>
        </pc:sldMkLst>
      </pc:sldChg>
      <pc:sldChg chg="delSp modSp mod ord">
        <pc:chgData name="Ed Godfrey" userId="61aa7c48ee0e3db0" providerId="LiveId" clId="{0DEBBD12-8224-4475-9AE5-418DCB08B1D6}" dt="2025-03-29T17:26:27.968" v="1317" actId="20577"/>
        <pc:sldMkLst>
          <pc:docMk/>
          <pc:sldMk cId="3801102424" sldId="1265"/>
        </pc:sldMkLst>
        <pc:spChg chg="del">
          <ac:chgData name="Ed Godfrey" userId="61aa7c48ee0e3db0" providerId="LiveId" clId="{0DEBBD12-8224-4475-9AE5-418DCB08B1D6}" dt="2025-03-29T17:26:10.164" v="1300" actId="21"/>
          <ac:spMkLst>
            <pc:docMk/>
            <pc:sldMk cId="3801102424" sldId="1265"/>
            <ac:spMk id="2" creationId="{57DFA812-C9F8-8FB8-1006-1EE29E097AFC}"/>
          </ac:spMkLst>
        </pc:spChg>
        <pc:spChg chg="mod">
          <ac:chgData name="Ed Godfrey" userId="61aa7c48ee0e3db0" providerId="LiveId" clId="{0DEBBD12-8224-4475-9AE5-418DCB08B1D6}" dt="2025-03-29T17:26:20.976" v="1303" actId="255"/>
          <ac:spMkLst>
            <pc:docMk/>
            <pc:sldMk cId="3801102424" sldId="1265"/>
            <ac:spMk id="3" creationId="{3D7B468C-FC4E-DF12-F414-F6D268D7B859}"/>
          </ac:spMkLst>
        </pc:spChg>
        <pc:spChg chg="mod">
          <ac:chgData name="Ed Godfrey" userId="61aa7c48ee0e3db0" providerId="LiveId" clId="{0DEBBD12-8224-4475-9AE5-418DCB08B1D6}" dt="2025-03-29T17:26:27.968" v="1317" actId="20577"/>
          <ac:spMkLst>
            <pc:docMk/>
            <pc:sldMk cId="3801102424" sldId="1265"/>
            <ac:spMk id="6" creationId="{8644953D-E0FE-4C2E-496B-E8846A2E36A6}"/>
          </ac:spMkLst>
        </pc:spChg>
      </pc:sldChg>
      <pc:sldChg chg="del">
        <pc:chgData name="Ed Godfrey" userId="61aa7c48ee0e3db0" providerId="LiveId" clId="{0DEBBD12-8224-4475-9AE5-418DCB08B1D6}" dt="2025-03-29T17:27:00.443" v="1321" actId="47"/>
        <pc:sldMkLst>
          <pc:docMk/>
          <pc:sldMk cId="2984283519" sldId="1266"/>
        </pc:sldMkLst>
      </pc:sldChg>
      <pc:sldChg chg="del">
        <pc:chgData name="Ed Godfrey" userId="61aa7c48ee0e3db0" providerId="LiveId" clId="{0DEBBD12-8224-4475-9AE5-418DCB08B1D6}" dt="2025-03-29T17:27:00.929" v="1322" actId="47"/>
        <pc:sldMkLst>
          <pc:docMk/>
          <pc:sldMk cId="2786075489" sldId="1267"/>
        </pc:sldMkLst>
      </pc:sldChg>
      <pc:sldChg chg="del">
        <pc:chgData name="Ed Godfrey" userId="61aa7c48ee0e3db0" providerId="LiveId" clId="{0DEBBD12-8224-4475-9AE5-418DCB08B1D6}" dt="2025-03-29T17:27:01.444" v="1323" actId="47"/>
        <pc:sldMkLst>
          <pc:docMk/>
          <pc:sldMk cId="2962837803" sldId="1268"/>
        </pc:sldMkLst>
      </pc:sldChg>
      <pc:sldChg chg="modSp add mod">
        <pc:chgData name="Ed Godfrey" userId="61aa7c48ee0e3db0" providerId="LiveId" clId="{0DEBBD12-8224-4475-9AE5-418DCB08B1D6}" dt="2025-03-29T16:44:17.534" v="40" actId="20577"/>
        <pc:sldMkLst>
          <pc:docMk/>
          <pc:sldMk cId="3970498772" sldId="1269"/>
        </pc:sldMkLst>
        <pc:spChg chg="mod">
          <ac:chgData name="Ed Godfrey" userId="61aa7c48ee0e3db0" providerId="LiveId" clId="{0DEBBD12-8224-4475-9AE5-418DCB08B1D6}" dt="2025-03-29T16:44:12.115" v="34" actId="6549"/>
          <ac:spMkLst>
            <pc:docMk/>
            <pc:sldMk cId="3970498772" sldId="1269"/>
            <ac:spMk id="3" creationId="{931ED419-8DC3-DCD1-6556-EA0878EA378C}"/>
          </ac:spMkLst>
        </pc:spChg>
        <pc:spChg chg="mod">
          <ac:chgData name="Ed Godfrey" userId="61aa7c48ee0e3db0" providerId="LiveId" clId="{0DEBBD12-8224-4475-9AE5-418DCB08B1D6}" dt="2025-03-29T16:44:17.534" v="40" actId="20577"/>
          <ac:spMkLst>
            <pc:docMk/>
            <pc:sldMk cId="3970498772" sldId="1269"/>
            <ac:spMk id="6" creationId="{A953B167-200B-EC1D-722E-3D017EE50B8B}"/>
          </ac:spMkLst>
        </pc:spChg>
      </pc:sldChg>
      <pc:sldChg chg="modSp add modAnim">
        <pc:chgData name="Ed Godfrey" userId="61aa7c48ee0e3db0" providerId="LiveId" clId="{0DEBBD12-8224-4475-9AE5-418DCB08B1D6}" dt="2025-03-29T16:53:11.649" v="371" actId="20577"/>
        <pc:sldMkLst>
          <pc:docMk/>
          <pc:sldMk cId="1538204066" sldId="1270"/>
        </pc:sldMkLst>
        <pc:spChg chg="mod">
          <ac:chgData name="Ed Godfrey" userId="61aa7c48ee0e3db0" providerId="LiveId" clId="{0DEBBD12-8224-4475-9AE5-418DCB08B1D6}" dt="2025-03-29T16:53:11.649" v="371" actId="20577"/>
          <ac:spMkLst>
            <pc:docMk/>
            <pc:sldMk cId="1538204066" sldId="1270"/>
            <ac:spMk id="3" creationId="{D4BDFA1A-2483-562C-18AE-DC0E1B2B45D8}"/>
          </ac:spMkLst>
        </pc:spChg>
      </pc:sldChg>
      <pc:sldChg chg="modSp add mod">
        <pc:chgData name="Ed Godfrey" userId="61aa7c48ee0e3db0" providerId="LiveId" clId="{0DEBBD12-8224-4475-9AE5-418DCB08B1D6}" dt="2025-03-29T16:55:06.371" v="416" actId="20577"/>
        <pc:sldMkLst>
          <pc:docMk/>
          <pc:sldMk cId="2544078172" sldId="1271"/>
        </pc:sldMkLst>
        <pc:spChg chg="mod">
          <ac:chgData name="Ed Godfrey" userId="61aa7c48ee0e3db0" providerId="LiveId" clId="{0DEBBD12-8224-4475-9AE5-418DCB08B1D6}" dt="2025-03-29T16:55:06.371" v="416" actId="20577"/>
          <ac:spMkLst>
            <pc:docMk/>
            <pc:sldMk cId="2544078172" sldId="1271"/>
            <ac:spMk id="2" creationId="{BC9C5688-C352-A02D-5527-08D4EFCA78D3}"/>
          </ac:spMkLst>
        </pc:spChg>
        <pc:spChg chg="mod">
          <ac:chgData name="Ed Godfrey" userId="61aa7c48ee0e3db0" providerId="LiveId" clId="{0DEBBD12-8224-4475-9AE5-418DCB08B1D6}" dt="2025-03-29T16:55:01.352" v="410" actId="20577"/>
          <ac:spMkLst>
            <pc:docMk/>
            <pc:sldMk cId="2544078172" sldId="1271"/>
            <ac:spMk id="3" creationId="{2B41D994-9F09-A93E-CD65-14ADD5AB35E5}"/>
          </ac:spMkLst>
        </pc:spChg>
        <pc:spChg chg="mod">
          <ac:chgData name="Ed Godfrey" userId="61aa7c48ee0e3db0" providerId="LiveId" clId="{0DEBBD12-8224-4475-9AE5-418DCB08B1D6}" dt="2025-03-29T16:54:16.186" v="398" actId="1036"/>
          <ac:spMkLst>
            <pc:docMk/>
            <pc:sldMk cId="2544078172" sldId="1271"/>
            <ac:spMk id="6" creationId="{D9224023-5238-0F64-C7D7-B6C467910F4E}"/>
          </ac:spMkLst>
        </pc:spChg>
      </pc:sldChg>
      <pc:sldChg chg="modSp add modAnim">
        <pc:chgData name="Ed Godfrey" userId="61aa7c48ee0e3db0" providerId="LiveId" clId="{0DEBBD12-8224-4475-9AE5-418DCB08B1D6}" dt="2025-03-29T17:07:52.598" v="796"/>
        <pc:sldMkLst>
          <pc:docMk/>
          <pc:sldMk cId="807400525" sldId="1272"/>
        </pc:sldMkLst>
        <pc:spChg chg="mod">
          <ac:chgData name="Ed Godfrey" userId="61aa7c48ee0e3db0" providerId="LiveId" clId="{0DEBBD12-8224-4475-9AE5-418DCB08B1D6}" dt="2025-03-29T17:07:30.795" v="770" actId="255"/>
          <ac:spMkLst>
            <pc:docMk/>
            <pc:sldMk cId="807400525" sldId="1272"/>
            <ac:spMk id="3" creationId="{990683CA-74F7-D8A1-C4E7-4A80158CAD5A}"/>
          </ac:spMkLst>
        </pc:spChg>
      </pc:sldChg>
      <pc:sldChg chg="modSp add modAnim">
        <pc:chgData name="Ed Godfrey" userId="61aa7c48ee0e3db0" providerId="LiveId" clId="{0DEBBD12-8224-4475-9AE5-418DCB08B1D6}" dt="2025-03-29T17:10:01.635" v="917"/>
        <pc:sldMkLst>
          <pc:docMk/>
          <pc:sldMk cId="1693126314" sldId="1273"/>
        </pc:sldMkLst>
        <pc:spChg chg="mod">
          <ac:chgData name="Ed Godfrey" userId="61aa7c48ee0e3db0" providerId="LiveId" clId="{0DEBBD12-8224-4475-9AE5-418DCB08B1D6}" dt="2025-03-29T17:09:56.779" v="914" actId="20577"/>
          <ac:spMkLst>
            <pc:docMk/>
            <pc:sldMk cId="1693126314" sldId="1273"/>
            <ac:spMk id="3" creationId="{3F519657-B7E6-FD76-C710-FB20D03DA2B4}"/>
          </ac:spMkLst>
        </pc:spChg>
      </pc:sldChg>
      <pc:sldChg chg="modSp add modAnim">
        <pc:chgData name="Ed Godfrey" userId="61aa7c48ee0e3db0" providerId="LiveId" clId="{0DEBBD12-8224-4475-9AE5-418DCB08B1D6}" dt="2025-03-29T17:14:29.607" v="1077"/>
        <pc:sldMkLst>
          <pc:docMk/>
          <pc:sldMk cId="618648175" sldId="1274"/>
        </pc:sldMkLst>
        <pc:spChg chg="mod">
          <ac:chgData name="Ed Godfrey" userId="61aa7c48ee0e3db0" providerId="LiveId" clId="{0DEBBD12-8224-4475-9AE5-418DCB08B1D6}" dt="2025-03-29T17:13:35.355" v="1066" actId="20577"/>
          <ac:spMkLst>
            <pc:docMk/>
            <pc:sldMk cId="618648175" sldId="1274"/>
            <ac:spMk id="3" creationId="{E1C373EB-DD4F-C5E4-59E8-5056BEA15120}"/>
          </ac:spMkLst>
        </pc:spChg>
      </pc:sldChg>
      <pc:sldChg chg="modSp add modAnim">
        <pc:chgData name="Ed Godfrey" userId="61aa7c48ee0e3db0" providerId="LiveId" clId="{0DEBBD12-8224-4475-9AE5-418DCB08B1D6}" dt="2025-03-29T17:19:43.460" v="1241" actId="313"/>
        <pc:sldMkLst>
          <pc:docMk/>
          <pc:sldMk cId="3889647309" sldId="1275"/>
        </pc:sldMkLst>
        <pc:spChg chg="mod">
          <ac:chgData name="Ed Godfrey" userId="61aa7c48ee0e3db0" providerId="LiveId" clId="{0DEBBD12-8224-4475-9AE5-418DCB08B1D6}" dt="2025-03-29T17:19:43.460" v="1241" actId="313"/>
          <ac:spMkLst>
            <pc:docMk/>
            <pc:sldMk cId="3889647309" sldId="1275"/>
            <ac:spMk id="3" creationId="{EA96771C-5367-DA3D-9E19-D9CC8E0DC9BC}"/>
          </ac:spMkLst>
        </pc:spChg>
      </pc:sldChg>
      <pc:sldChg chg="add">
        <pc:chgData name="Ed Godfrey" userId="61aa7c48ee0e3db0" providerId="LiveId" clId="{0DEBBD12-8224-4475-9AE5-418DCB08B1D6}" dt="2025-03-29T17:26:57.656" v="1318"/>
        <pc:sldMkLst>
          <pc:docMk/>
          <pc:sldMk cId="184526142" sldId="127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F8546-4494-4EF0-BC71-A5F49C8F2027}" type="datetimeFigureOut">
              <a:rPr lang="en-US" smtClean="0"/>
              <a:t>3/29/2025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62107-8677-4C69-8309-1D3CF4C57A75}" type="slidenum">
              <a:rPr lang="en-US" smtClean="0"/>
              <a:t>‹#›</a:t>
            </a:fld>
            <a:endParaRPr lang="en-US"/>
          </a:p>
        </p:txBody>
      </p:sp>
    </p:spTree>
    <p:extLst>
      <p:ext uri="{BB962C8B-B14F-4D97-AF65-F5344CB8AC3E}">
        <p14:creationId xmlns:p14="http://schemas.microsoft.com/office/powerpoint/2010/main" val="1480552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3/29/2025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3/29/2025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3/29/2025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3/29/2025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3/29/2025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3/29/2025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3/29/2025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3/29/2025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3/29/2025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3/29/2025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Mind</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:5-8</a:t>
            </a: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March 30, 2025</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DEFC0B-F8AC-E6D7-6DBD-F08B3F30EF1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3F519657-B7E6-FD76-C710-FB20D03DA2B4}"/>
              </a:ext>
            </a:extLst>
          </p:cNvPr>
          <p:cNvSpPr txBox="1">
            <a:spLocks noChangeArrowheads="1"/>
          </p:cNvSpPr>
          <p:nvPr/>
        </p:nvSpPr>
        <p:spPr bwMode="auto">
          <a:xfrm>
            <a:off x="173038" y="990821"/>
            <a:ext cx="11805602"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14350" lvl="0" indent="-514350">
              <a:buAutoNum type="arabicPeriod"/>
            </a:pPr>
            <a:r>
              <a:rPr lang="en-US" b="0" i="0" dirty="0">
                <a:solidFill>
                  <a:schemeClr val="tx1"/>
                </a:solidFill>
                <a:latin typeface="Arial" panose="020B0604020202020204" pitchFamily="34" charset="0"/>
              </a:rPr>
              <a:t>The Spirit of God is occupied with the Word of God and therefore so ought we.  (2 Peter 1:20-21)</a:t>
            </a:r>
          </a:p>
          <a:p>
            <a:pPr marL="514350" lvl="0" indent="-514350">
              <a:buAutoNum type="arabicPeriod"/>
            </a:pPr>
            <a:r>
              <a:rPr lang="en-US" b="0" i="0" dirty="0">
                <a:solidFill>
                  <a:schemeClr val="tx1"/>
                </a:solidFill>
                <a:latin typeface="Arial" panose="020B0604020202020204" pitchFamily="34" charset="0"/>
              </a:rPr>
              <a:t>The Spirit of God is occupied with the Son of God and therefore we ought to be. (John 16:13-14)</a:t>
            </a:r>
          </a:p>
          <a:p>
            <a:pPr marL="514350" lvl="0" indent="-514350">
              <a:buAutoNum type="arabicPeriod"/>
            </a:pPr>
            <a:r>
              <a:rPr lang="en-US" sz="3600" b="0" i="0" dirty="0">
                <a:solidFill>
                  <a:schemeClr val="tx1"/>
                </a:solidFill>
                <a:latin typeface="Arial" panose="020B0604020202020204" pitchFamily="34" charset="0"/>
              </a:rPr>
              <a:t>The Spirit of God is occupied with the Gospel of God and therefore we ought to be. (John 3:6)</a:t>
            </a:r>
          </a:p>
          <a:p>
            <a:pPr lvl="0"/>
            <a:endParaRPr lang="en-US" sz="3600" b="0" i="0" dirty="0">
              <a:solidFill>
                <a:schemeClr val="tx1"/>
              </a:solidFill>
              <a:latin typeface="Arial" panose="020B0604020202020204" pitchFamily="34" charset="0"/>
              <a:ea typeface="Calibri" panose="020F0502020204030204" pitchFamily="34" charset="0"/>
              <a:cs typeface="Calibri" panose="020F0502020204030204" pitchFamily="34" charset="0"/>
            </a:endParaRPr>
          </a:p>
          <a:p>
            <a:pPr lvl="0"/>
            <a:r>
              <a:rPr lang="en-US" b="0" dirty="0">
                <a:solidFill>
                  <a:schemeClr val="tx1"/>
                </a:solidFill>
                <a:latin typeface="Calibri" panose="020F0502020204030204" pitchFamily="34" charset="0"/>
                <a:ea typeface="Calibri" panose="020F0502020204030204" pitchFamily="34" charset="0"/>
                <a:cs typeface="Calibri" panose="020F0502020204030204" pitchFamily="34" charset="0"/>
              </a:rPr>
              <a:t>That which is born of the flesh is flesh, and that which is born of the Spirit is spirit. </a:t>
            </a:r>
          </a:p>
          <a:p>
            <a:endParaRPr lang="en-US" sz="14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endParaRPr lang="en-US" b="0" i="0" dirty="0">
              <a:solidFill>
                <a:schemeClr val="tx1"/>
              </a:solidFill>
              <a:latin typeface="Arial" panose="020B0604020202020204" pitchFamily="34" charset="0"/>
              <a:ea typeface="Calibri" panose="020F0502020204030204" pitchFamily="34" charset="0"/>
            </a:endParaRPr>
          </a:p>
        </p:txBody>
      </p:sp>
      <p:sp>
        <p:nvSpPr>
          <p:cNvPr id="6" name="TextBox 5">
            <a:extLst>
              <a:ext uri="{FF2B5EF4-FFF2-40B4-BE49-F238E27FC236}">
                <a16:creationId xmlns:a16="http://schemas.microsoft.com/office/drawing/2014/main" id="{8DC0560F-4323-5CA2-FAF4-4A1AA48C5328}"/>
              </a:ext>
            </a:extLst>
          </p:cNvPr>
          <p:cNvSpPr txBox="1"/>
          <p:nvPr/>
        </p:nvSpPr>
        <p:spPr>
          <a:xfrm>
            <a:off x="340615" y="190881"/>
            <a:ext cx="11692889" cy="830997"/>
          </a:xfrm>
          <a:prstGeom prst="rect">
            <a:avLst/>
          </a:prstGeom>
          <a:noFill/>
        </p:spPr>
        <p:txBody>
          <a:bodyPr wrap="square" rtlCol="0">
            <a:spAutoFit/>
          </a:bodyPr>
          <a:lstStyle/>
          <a:p>
            <a:pPr algn="ctr"/>
            <a:r>
              <a:rPr lang="en-US" sz="4800" dirty="0">
                <a:latin typeface="Arial" panose="020B0604020202020204" pitchFamily="34" charset="0"/>
                <a:cs typeface="Arial" panose="020B0604020202020204" pitchFamily="34" charset="0"/>
              </a:rPr>
              <a:t>Occupied with the things of the Spirit</a:t>
            </a:r>
          </a:p>
        </p:txBody>
      </p:sp>
    </p:spTree>
    <p:extLst>
      <p:ext uri="{BB962C8B-B14F-4D97-AF65-F5344CB8AC3E}">
        <p14:creationId xmlns:p14="http://schemas.microsoft.com/office/powerpoint/2010/main" val="169312631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5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3000"/>
                                        <p:tgtEl>
                                          <p:spTgt spid="3">
                                            <p:txEl>
                                              <p:pRg st="2" end="2"/>
                                            </p:txEl>
                                          </p:spTgt>
                                        </p:tgtEl>
                                      </p:cBhvr>
                                    </p:animEffect>
                                  </p:childTnLst>
                                </p:cTn>
                              </p:par>
                            </p:childTnLst>
                          </p:cTn>
                        </p:par>
                        <p:par>
                          <p:cTn id="8" fill="hold">
                            <p:stCondLst>
                              <p:cond delay="3250"/>
                            </p:stCondLst>
                            <p:childTnLst>
                              <p:par>
                                <p:cTn id="9" presetID="10" presetClass="entr" presetSubtype="0" fill="hold" grpId="0" nodeType="afterEffect">
                                  <p:stCondLst>
                                    <p:cond delay="1000"/>
                                  </p:stCondLst>
                                  <p:childTnLst>
                                    <p:set>
                                      <p:cBhvr>
                                        <p:cTn id="10" dur="1" fill="hold">
                                          <p:stCondLst>
                                            <p:cond delay="0"/>
                                          </p:stCondLst>
                                        </p:cTn>
                                        <p:tgtEl>
                                          <p:spTgt spid="3">
                                            <p:txEl>
                                              <p:pRg st="4" end="4"/>
                                            </p:txEl>
                                          </p:spTgt>
                                        </p:tgtEl>
                                        <p:attrNameLst>
                                          <p:attrName>style.visibility</p:attrName>
                                        </p:attrNameLst>
                                      </p:cBhvr>
                                      <p:to>
                                        <p:strVal val="visible"/>
                                      </p:to>
                                    </p:set>
                                    <p:animEffect transition="in" filter="fade">
                                      <p:cBhvr>
                                        <p:cTn id="11" dur="3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D07C2-0F03-D615-DDB3-24C837053CE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1C373EB-DD4F-C5E4-59E8-5056BEA15120}"/>
              </a:ext>
            </a:extLst>
          </p:cNvPr>
          <p:cNvSpPr txBox="1">
            <a:spLocks noChangeArrowheads="1"/>
          </p:cNvSpPr>
          <p:nvPr/>
        </p:nvSpPr>
        <p:spPr bwMode="auto">
          <a:xfrm>
            <a:off x="158496" y="898767"/>
            <a:ext cx="11805602"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Two conditions (8:5)</a:t>
            </a:r>
          </a:p>
          <a:p>
            <a:pPr marL="857250" lvl="0" indent="-857250">
              <a:buFont typeface="+mj-lt"/>
              <a:buAutoNum type="romanUcPeriod"/>
            </a:pPr>
            <a:r>
              <a:rPr lang="en-US" sz="3600" i="0" dirty="0">
                <a:solidFill>
                  <a:schemeClr val="tx1"/>
                </a:solidFill>
                <a:latin typeface="Arial" panose="020B0604020202020204" pitchFamily="34" charset="0"/>
              </a:rPr>
              <a:t>Two certainties (8:6)</a:t>
            </a:r>
          </a:p>
          <a:p>
            <a:pPr lvl="0"/>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For the mind set on the flesh is death, but the mind set on the Spirit is life and peace</a:t>
            </a:r>
          </a:p>
          <a:p>
            <a:pPr lvl="0"/>
            <a:endPar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514350" indent="-514350">
              <a:buAutoNum type="alphaUcPeriod"/>
            </a:pPr>
            <a:r>
              <a:rPr lang="en-US" i="0" dirty="0">
                <a:solidFill>
                  <a:schemeClr val="tx1"/>
                </a:solidFill>
                <a:latin typeface="Arial" panose="020B0604020202020204" pitchFamily="34" charset="0"/>
                <a:ea typeface="Calibri" panose="020F0502020204030204" pitchFamily="34" charset="0"/>
              </a:rPr>
              <a:t>The mindset that brings death (6a)</a:t>
            </a:r>
          </a:p>
          <a:p>
            <a:pPr marL="514350" indent="-514350">
              <a:buAutoNum type="alphaUcPeriod"/>
            </a:pPr>
            <a:r>
              <a:rPr lang="en-US" i="0" dirty="0">
                <a:solidFill>
                  <a:schemeClr val="tx1"/>
                </a:solidFill>
                <a:latin typeface="Arial" panose="020B0604020202020204" pitchFamily="34" charset="0"/>
                <a:ea typeface="Calibri" panose="020F0502020204030204" pitchFamily="34" charset="0"/>
              </a:rPr>
              <a:t>The mindset that brings life and peace (6b)</a:t>
            </a:r>
          </a:p>
          <a:p>
            <a:endPar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0"/>
            <a:endParaRPr lang="en-US" sz="120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A155034D-56EE-9DB2-0BB6-3703CB13EFE2}"/>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Mind (Romans 8:5-8)</a:t>
            </a:r>
          </a:p>
        </p:txBody>
      </p:sp>
    </p:spTree>
    <p:extLst>
      <p:ext uri="{BB962C8B-B14F-4D97-AF65-F5344CB8AC3E}">
        <p14:creationId xmlns:p14="http://schemas.microsoft.com/office/powerpoint/2010/main" val="61864817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5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3000"/>
                                        <p:tgtEl>
                                          <p:spTgt spid="3">
                                            <p:txEl>
                                              <p:pRg st="1" end="1"/>
                                            </p:txEl>
                                          </p:spTgt>
                                        </p:tgtEl>
                                      </p:cBhvr>
                                    </p:animEffect>
                                  </p:childTnLst>
                                </p:cTn>
                              </p:par>
                            </p:childTnLst>
                          </p:cTn>
                        </p:par>
                        <p:par>
                          <p:cTn id="8" fill="hold">
                            <p:stCondLst>
                              <p:cond delay="3250"/>
                            </p:stCondLst>
                            <p:childTnLst>
                              <p:par>
                                <p:cTn id="9" presetID="10" presetClass="entr" presetSubtype="0" fill="hold" grpId="0" nodeType="afterEffect">
                                  <p:stCondLst>
                                    <p:cond delay="75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3000"/>
                                        <p:tgtEl>
                                          <p:spTgt spid="3">
                                            <p:txEl>
                                              <p:pRg st="2" end="2"/>
                                            </p:txEl>
                                          </p:spTgt>
                                        </p:tgtEl>
                                      </p:cBhvr>
                                    </p:animEffect>
                                  </p:childTnLst>
                                </p:cTn>
                              </p:par>
                            </p:childTnLst>
                          </p:cTn>
                        </p:par>
                        <p:par>
                          <p:cTn id="12" fill="hold">
                            <p:stCondLst>
                              <p:cond delay="7000"/>
                            </p:stCondLst>
                            <p:childTnLst>
                              <p:par>
                                <p:cTn id="13" presetID="10" presetClass="entr" presetSubtype="0" fill="hold" grpId="0" nodeType="afterEffect">
                                  <p:stCondLst>
                                    <p:cond delay="75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30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3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FE334E-AD00-CB2F-7584-BF0EAB28BCF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44E43FB-3055-4C2F-E12F-4E4F14DA4FA2}"/>
              </a:ext>
            </a:extLst>
          </p:cNvPr>
          <p:cNvSpPr txBox="1">
            <a:spLocks noChangeArrowheads="1"/>
          </p:cNvSpPr>
          <p:nvPr/>
        </p:nvSpPr>
        <p:spPr bwMode="auto">
          <a:xfrm>
            <a:off x="173038" y="879311"/>
            <a:ext cx="11805602"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6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Happy they who are of this description! </a:t>
            </a:r>
          </a:p>
          <a:p>
            <a:pPr marL="571500" marR="0" indent="-571500" algn="just">
              <a:buFont typeface="Wingdings" panose="05000000000000000000" pitchFamily="2" charset="2"/>
              <a:buChar char="Ø"/>
            </a:pPr>
            <a:r>
              <a:rPr lang="en-US" sz="3600" b="0" i="1"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Let such adore</a:t>
            </a:r>
            <a:r>
              <a:rPr lang="en-US" sz="36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the grace that has caused them to differ from others. </a:t>
            </a:r>
          </a:p>
          <a:p>
            <a:pPr marL="571500" marR="0" indent="-571500" algn="just">
              <a:buFont typeface="Wingdings" panose="05000000000000000000" pitchFamily="2" charset="2"/>
              <a:buChar char="Ø"/>
            </a:pPr>
            <a:r>
              <a:rPr lang="en-US" sz="3600" b="0" i="1"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Let them endeavor</a:t>
            </a:r>
            <a:r>
              <a:rPr lang="en-US" sz="36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to improve in spirituality of mind; </a:t>
            </a:r>
          </a:p>
          <a:p>
            <a:pPr marL="571500" marR="0" indent="-571500" algn="just">
              <a:buFont typeface="Wingdings" panose="05000000000000000000" pitchFamily="2" charset="2"/>
              <a:buChar char="Ø"/>
            </a:pPr>
            <a:r>
              <a:rPr lang="en-US" sz="3600" b="0" i="1"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Let them guard</a:t>
            </a:r>
            <a:r>
              <a:rPr lang="en-US" sz="36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against relapses, which will destroy their peace; </a:t>
            </a:r>
          </a:p>
          <a:p>
            <a:pPr marL="571500" marR="0" indent="-571500" algn="just">
              <a:buFont typeface="Wingdings" panose="05000000000000000000" pitchFamily="2" charset="2"/>
              <a:buChar char="Ø"/>
            </a:pPr>
            <a:r>
              <a:rPr lang="en-US" sz="36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And </a:t>
            </a:r>
            <a:r>
              <a:rPr lang="en-US" sz="3600" b="0" i="1"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let their eyes be fixed</a:t>
            </a:r>
            <a:r>
              <a:rPr lang="en-US" sz="36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upon the eternal state, where their present bliss shall be consummated in glory.</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FB9C284-28EC-5E9B-2BD6-12615F5BAEB9}"/>
              </a:ext>
            </a:extLst>
          </p:cNvPr>
          <p:cNvSpPr txBox="1"/>
          <p:nvPr/>
        </p:nvSpPr>
        <p:spPr>
          <a:xfrm>
            <a:off x="326073" y="202033"/>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Charles Simeon (1759-1836)</a:t>
            </a:r>
          </a:p>
        </p:txBody>
      </p:sp>
    </p:spTree>
    <p:extLst>
      <p:ext uri="{BB962C8B-B14F-4D97-AF65-F5344CB8AC3E}">
        <p14:creationId xmlns:p14="http://schemas.microsoft.com/office/powerpoint/2010/main" val="1211922710"/>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2FE733-86C5-E5D5-DD52-D030EF37615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A96771C-5367-DA3D-9E19-D9CC8E0DC9BC}"/>
              </a:ext>
            </a:extLst>
          </p:cNvPr>
          <p:cNvSpPr txBox="1">
            <a:spLocks noChangeArrowheads="1"/>
          </p:cNvSpPr>
          <p:nvPr/>
        </p:nvSpPr>
        <p:spPr bwMode="auto">
          <a:xfrm>
            <a:off x="158496" y="898767"/>
            <a:ext cx="11805602"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Two conditions (8:5)</a:t>
            </a:r>
          </a:p>
          <a:p>
            <a:pPr marL="857250" lvl="0" indent="-857250">
              <a:buFont typeface="+mj-lt"/>
              <a:buAutoNum type="romanUcPeriod"/>
            </a:pPr>
            <a:r>
              <a:rPr lang="en-US" sz="3600" i="0" dirty="0">
                <a:solidFill>
                  <a:schemeClr val="tx1"/>
                </a:solidFill>
                <a:latin typeface="Arial" panose="020B0604020202020204" pitchFamily="34" charset="0"/>
              </a:rPr>
              <a:t>Two certainties (8:6)</a:t>
            </a:r>
          </a:p>
          <a:p>
            <a:pPr marL="857250" lvl="0" indent="-857250">
              <a:buFont typeface="+mj-lt"/>
              <a:buAutoNum type="romanUcPeriod"/>
            </a:pPr>
            <a:r>
              <a:rPr lang="en-US" sz="3600" i="0" dirty="0">
                <a:solidFill>
                  <a:schemeClr val="tx1"/>
                </a:solidFill>
                <a:latin typeface="Arial" panose="020B0604020202020204" pitchFamily="34" charset="0"/>
              </a:rPr>
              <a:t>Two calamities (8:7-8)</a:t>
            </a:r>
          </a:p>
          <a:p>
            <a:pPr lvl="0"/>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7 because the mind set on the flesh is hostile toward God; for it does not subject itself to the law of God, for it is not even able to do so, 8 and those who are in the flesh cannot please God. </a:t>
            </a:r>
          </a:p>
          <a:p>
            <a:pPr lvl="0"/>
            <a:endPar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514350" indent="-514350">
              <a:buAutoNum type="alphaUcPeriod"/>
            </a:pPr>
            <a:r>
              <a:rPr lang="en-US" i="0" dirty="0">
                <a:solidFill>
                  <a:schemeClr val="tx1"/>
                </a:solidFill>
                <a:latin typeface="Arial" panose="020B0604020202020204" pitchFamily="34" charset="0"/>
                <a:ea typeface="Calibri" panose="020F0502020204030204" pitchFamily="34" charset="0"/>
              </a:rPr>
              <a:t>The madness of hostility (7)</a:t>
            </a:r>
          </a:p>
          <a:p>
            <a:pPr marL="514350" indent="-514350">
              <a:buAutoNum type="alphaUcPeriod"/>
            </a:pPr>
            <a:r>
              <a:rPr lang="en-US" i="0" dirty="0">
                <a:solidFill>
                  <a:schemeClr val="tx1"/>
                </a:solidFill>
                <a:latin typeface="Arial" panose="020B0604020202020204" pitchFamily="34" charset="0"/>
                <a:ea typeface="Calibri" panose="020F0502020204030204" pitchFamily="34" charset="0"/>
              </a:rPr>
              <a:t>The madness of inability (8)</a:t>
            </a:r>
          </a:p>
          <a:p>
            <a:endPar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0"/>
            <a:endParaRPr lang="en-US" sz="120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00CAFC1E-6928-F4C9-2EAF-3255C7731136}"/>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Mind (Romans 8:5-8)</a:t>
            </a:r>
          </a:p>
        </p:txBody>
      </p:sp>
    </p:spTree>
    <p:extLst>
      <p:ext uri="{BB962C8B-B14F-4D97-AF65-F5344CB8AC3E}">
        <p14:creationId xmlns:p14="http://schemas.microsoft.com/office/powerpoint/2010/main" val="388964730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5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3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25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3000"/>
                                        <p:tgtEl>
                                          <p:spTgt spid="3">
                                            <p:txEl>
                                              <p:pRg st="3" end="3"/>
                                            </p:txEl>
                                          </p:spTgt>
                                        </p:tgtEl>
                                      </p:cBhvr>
                                    </p:animEffect>
                                  </p:childTnLst>
                                </p:cTn>
                              </p:par>
                            </p:childTnLst>
                          </p:cTn>
                        </p:par>
                        <p:par>
                          <p:cTn id="13" fill="hold">
                            <p:stCondLst>
                              <p:cond delay="3250"/>
                            </p:stCondLst>
                            <p:childTnLst>
                              <p:par>
                                <p:cTn id="14" presetID="10" presetClass="entr" presetSubtype="0" fill="hold" grpId="0" nodeType="afterEffect">
                                  <p:stCondLst>
                                    <p:cond delay="125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3000"/>
                                        <p:tgtEl>
                                          <p:spTgt spid="3">
                                            <p:txEl>
                                              <p:pRg st="5" end="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3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63462E-F5BA-CF3B-6F4A-65B92CA728A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E81EA37-1838-96B1-A1EC-414016871299}"/>
              </a:ext>
            </a:extLst>
          </p:cNvPr>
          <p:cNvSpPr txBox="1">
            <a:spLocks noChangeArrowheads="1"/>
          </p:cNvSpPr>
          <p:nvPr/>
        </p:nvSpPr>
        <p:spPr bwMode="auto">
          <a:xfrm>
            <a:off x="173038" y="990824"/>
            <a:ext cx="11805602"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Times New Roman" panose="02020603050405020304" pitchFamily="18" charset="0"/>
              </a:rPr>
              <a:t>even the righteousness of God through faith in Jesus Christ </a:t>
            </a:r>
            <a:r>
              <a:rPr lang="en-US" sz="4400" i="1" dirty="0">
                <a:solidFill>
                  <a:schemeClr val="tx1"/>
                </a:solidFill>
                <a:effectLst/>
                <a:latin typeface="Calibri" panose="020F0502020204030204" pitchFamily="34" charset="0"/>
                <a:ea typeface="Times New Roman" panose="02020603050405020304" pitchFamily="18" charset="0"/>
              </a:rPr>
              <a:t>for all those who believe </a:t>
            </a:r>
            <a:endParaRPr lang="en-US" sz="4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BE8D7791-7BDC-7594-F59C-58B599A2E4CF}"/>
              </a:ext>
            </a:extLst>
          </p:cNvPr>
          <p:cNvSpPr txBox="1"/>
          <p:nvPr/>
        </p:nvSpPr>
        <p:spPr>
          <a:xfrm>
            <a:off x="326073" y="202033"/>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3:22</a:t>
            </a:r>
          </a:p>
        </p:txBody>
      </p:sp>
    </p:spTree>
    <p:extLst>
      <p:ext uri="{BB962C8B-B14F-4D97-AF65-F5344CB8AC3E}">
        <p14:creationId xmlns:p14="http://schemas.microsoft.com/office/powerpoint/2010/main" val="4267726909"/>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407550-53DA-943F-7B39-46EE038A09E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BC7A5B3-C9A5-A79B-EE87-45E7619D923A}"/>
              </a:ext>
            </a:extLst>
          </p:cNvPr>
          <p:cNvSpPr txBox="1">
            <a:spLocks noChangeArrowheads="1"/>
          </p:cNvSpPr>
          <p:nvPr/>
        </p:nvSpPr>
        <p:spPr bwMode="auto">
          <a:xfrm>
            <a:off x="173038" y="879311"/>
            <a:ext cx="11805602" cy="5909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2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21 Not everyone who says to Me, 'Lord, Lord,' will enter the kingdom of heaven, but he who does the will of My Father who is in heaven will enter. 22 "Many will say to Me on that day, 'Lord, Lord, did we not prophesy in Your name, and in Your name cast out demons, and in Your name perform many miracles?' 23 And then I will declare to them, 'I never knew you; DEPART FROM ME, YOU WHO PRACTICE LAWLESSNESS.' </a:t>
            </a:r>
            <a:endParaRPr lang="en-US" sz="4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F567DC6-F0BA-0117-2919-AC35450704A5}"/>
              </a:ext>
            </a:extLst>
          </p:cNvPr>
          <p:cNvSpPr txBox="1"/>
          <p:nvPr/>
        </p:nvSpPr>
        <p:spPr>
          <a:xfrm>
            <a:off x="326073" y="202033"/>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Matthew 7:21-23</a:t>
            </a:r>
          </a:p>
        </p:txBody>
      </p:sp>
    </p:spTree>
    <p:extLst>
      <p:ext uri="{BB962C8B-B14F-4D97-AF65-F5344CB8AC3E}">
        <p14:creationId xmlns:p14="http://schemas.microsoft.com/office/powerpoint/2010/main" val="3119669211"/>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B43E59-7AC0-8D54-5A5F-0236FDDB46E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3D7B468C-FC4E-DF12-F414-F6D268D7B859}"/>
              </a:ext>
            </a:extLst>
          </p:cNvPr>
          <p:cNvSpPr txBox="1">
            <a:spLocks noChangeArrowheads="1"/>
          </p:cNvSpPr>
          <p:nvPr/>
        </p:nvSpPr>
        <p:spPr bwMode="auto">
          <a:xfrm>
            <a:off x="173038" y="879311"/>
            <a:ext cx="1180560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2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 The one who believes in the Son of God has the testimony in himself; the one who does not believe God has made Him a liar, because he has not believed in the testimony that God has given concerning His Son. 11 And the testimony is this, that God has given us eternal life, and this life is in His Son. 12 He who has the Son has the life; he who does not have the Son of God does not have the life. </a:t>
            </a:r>
            <a:endParaRPr lang="en-US" sz="4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8644953D-E0FE-4C2E-496B-E8846A2E36A6}"/>
              </a:ext>
            </a:extLst>
          </p:cNvPr>
          <p:cNvSpPr txBox="1"/>
          <p:nvPr/>
        </p:nvSpPr>
        <p:spPr>
          <a:xfrm>
            <a:off x="326073" y="202033"/>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John 5:10-12</a:t>
            </a:r>
          </a:p>
        </p:txBody>
      </p:sp>
    </p:spTree>
    <p:extLst>
      <p:ext uri="{BB962C8B-B14F-4D97-AF65-F5344CB8AC3E}">
        <p14:creationId xmlns:p14="http://schemas.microsoft.com/office/powerpoint/2010/main" val="3801102424"/>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475BDC-29F1-5EB5-37BB-735C944D0F0B}"/>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D0A27D55-73A6-96CA-8B22-EB3DB35ADC59}"/>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Mind</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:5-8</a:t>
            </a:r>
          </a:p>
        </p:txBody>
      </p:sp>
      <p:sp>
        <p:nvSpPr>
          <p:cNvPr id="4" name="TextBox 3">
            <a:extLst>
              <a:ext uri="{FF2B5EF4-FFF2-40B4-BE49-F238E27FC236}">
                <a16:creationId xmlns:a16="http://schemas.microsoft.com/office/drawing/2014/main" id="{55EFA562-F2D2-833D-66B1-A8BB1A5EE794}"/>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March 30, 2025</a:t>
            </a:r>
          </a:p>
        </p:txBody>
      </p:sp>
      <p:pic>
        <p:nvPicPr>
          <p:cNvPr id="5" name="Picture 4" descr="A close up of a book cover&#10;&#10;Description automatically generated">
            <a:extLst>
              <a:ext uri="{FF2B5EF4-FFF2-40B4-BE49-F238E27FC236}">
                <a16:creationId xmlns:a16="http://schemas.microsoft.com/office/drawing/2014/main" id="{C12D6383-65BB-7F7E-F300-95F64E80C384}"/>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184526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801254"/>
            <a:ext cx="1180560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 Therefore there is now no condemnation for those who are in Christ Jesus. 2 For the law of the Spirit of life in Christ Jesus has set you free from the law of sin and of death. 3 For what the Law could not do, weak as it was through the flesh, God did: sending His own Son in the likeness of sinful flesh and as an offering for sin, He condemned sin in the flesh, 4 so that the requirement of the Law might be fulfilled in us, who do not walk according to the flesh but according to the Spirit. </a:t>
            </a: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8:1-4</a:t>
            </a:r>
          </a:p>
        </p:txBody>
      </p:sp>
    </p:spTree>
    <p:extLst>
      <p:ext uri="{BB962C8B-B14F-4D97-AF65-F5344CB8AC3E}">
        <p14:creationId xmlns:p14="http://schemas.microsoft.com/office/powerpoint/2010/main" val="1317570804"/>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73A628-3FC0-1D6E-B11E-2AE381BCCC6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31ED419-8DC3-DCD1-6556-EA0878EA378C}"/>
              </a:ext>
            </a:extLst>
          </p:cNvPr>
          <p:cNvSpPr txBox="1">
            <a:spLocks noChangeArrowheads="1"/>
          </p:cNvSpPr>
          <p:nvPr/>
        </p:nvSpPr>
        <p:spPr bwMode="auto">
          <a:xfrm>
            <a:off x="173038" y="801254"/>
            <a:ext cx="11805602"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5 For those who are according to the flesh set their minds on the things of the flesh, but those who are according to the Spirit, the things of the Spirit. 6 For the mind set on the flesh is death, but the mind set on the Spirit is life and peace, 7 because the mind set on the flesh is hostile toward God; for it does not subject itself to the law of God, for it is not even able to do so, 8 and those who are in the flesh cannot please God. </a:t>
            </a:r>
          </a:p>
        </p:txBody>
      </p:sp>
      <p:sp>
        <p:nvSpPr>
          <p:cNvPr id="6" name="TextBox 5">
            <a:extLst>
              <a:ext uri="{FF2B5EF4-FFF2-40B4-BE49-F238E27FC236}">
                <a16:creationId xmlns:a16="http://schemas.microsoft.com/office/drawing/2014/main" id="{A953B167-200B-EC1D-722E-3D017EE50B8B}"/>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8:5-8</a:t>
            </a:r>
          </a:p>
        </p:txBody>
      </p:sp>
    </p:spTree>
    <p:extLst>
      <p:ext uri="{BB962C8B-B14F-4D97-AF65-F5344CB8AC3E}">
        <p14:creationId xmlns:p14="http://schemas.microsoft.com/office/powerpoint/2010/main" val="3970498772"/>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B8C8E-454C-ACC1-B6E9-2B84907D219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B6B93C3-77D3-564A-AB55-7A6A8F27E728}"/>
              </a:ext>
            </a:extLst>
          </p:cNvPr>
          <p:cNvSpPr txBox="1">
            <a:spLocks noChangeArrowheads="1"/>
          </p:cNvSpPr>
          <p:nvPr/>
        </p:nvSpPr>
        <p:spPr bwMode="auto">
          <a:xfrm>
            <a:off x="158496" y="898767"/>
            <a:ext cx="11805602"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Two conditions (8:5)</a:t>
            </a:r>
          </a:p>
          <a:p>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For those who are according to the flesh set their minds on the things of the flesh, but those who are according to the Spirit, the things of the Spirit.</a:t>
            </a:r>
          </a:p>
          <a:p>
            <a:endPar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514350" indent="-514350">
              <a:buAutoNum type="alphaUcPeriod"/>
            </a:pPr>
            <a:r>
              <a:rPr lang="en-US" i="0" dirty="0">
                <a:solidFill>
                  <a:schemeClr val="tx1"/>
                </a:solidFill>
                <a:latin typeface="Arial" panose="020B0604020202020204" pitchFamily="34" charset="0"/>
                <a:ea typeface="Calibri" panose="020F0502020204030204" pitchFamily="34" charset="0"/>
              </a:rPr>
              <a:t>The mind set on the flesh (5a)</a:t>
            </a:r>
          </a:p>
          <a:p>
            <a:endPar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0"/>
            <a:endParaRPr lang="en-US" sz="120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17B52AA5-3B14-F99C-0DD0-E4BB4A41B4B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Mind (Romans 8:5-8)</a:t>
            </a:r>
          </a:p>
        </p:txBody>
      </p:sp>
    </p:spTree>
    <p:extLst>
      <p:ext uri="{BB962C8B-B14F-4D97-AF65-F5344CB8AC3E}">
        <p14:creationId xmlns:p14="http://schemas.microsoft.com/office/powerpoint/2010/main" val="930686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par>
                          <p:cTn id="8" fill="hold">
                            <p:stCondLst>
                              <p:cond delay="2250"/>
                            </p:stCondLst>
                            <p:childTnLst>
                              <p:par>
                                <p:cTn id="9" presetID="10" presetClass="entr" presetSubtype="0" fill="hold" grpId="0" nodeType="afterEffect">
                                  <p:stCondLst>
                                    <p:cond delay="10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3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3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0E4461-6950-74AC-3FBB-7EA90A8A41E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0F8C5599-D228-F850-C7DE-724F1697C69E}"/>
              </a:ext>
            </a:extLst>
          </p:cNvPr>
          <p:cNvSpPr txBox="1">
            <a:spLocks noChangeArrowheads="1"/>
          </p:cNvSpPr>
          <p:nvPr/>
        </p:nvSpPr>
        <p:spPr bwMode="auto">
          <a:xfrm>
            <a:off x="173038" y="633987"/>
            <a:ext cx="11805602"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19 Now the deeds of the flesh are evident, which are: immorality, impurity, sensuality, 20 idolatry, sorcery, enmities, strife, jealousy, outbursts of anger, disputes, dissensions, factions, 21 envying, drunkenness, carousing, and things like these, of which I forewarn you, just as I have forewarned you, that those who practice such things will not inherit the kingdom of God. (NASB)</a:t>
            </a:r>
            <a:endParaRPr lang="en-US"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1B0BFC81-5A36-A81C-FDFC-605CEB2ADBA0}"/>
              </a:ext>
            </a:extLst>
          </p:cNvPr>
          <p:cNvSpPr txBox="1"/>
          <p:nvPr/>
        </p:nvSpPr>
        <p:spPr>
          <a:xfrm>
            <a:off x="326073" y="34768"/>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Galatians 5:19-21</a:t>
            </a:r>
          </a:p>
        </p:txBody>
      </p:sp>
      <p:sp>
        <p:nvSpPr>
          <p:cNvPr id="2" name="Text Box 3">
            <a:extLst>
              <a:ext uri="{FF2B5EF4-FFF2-40B4-BE49-F238E27FC236}">
                <a16:creationId xmlns:a16="http://schemas.microsoft.com/office/drawing/2014/main" id="{FD2CCD36-906D-E9C7-BD5C-50415C9737DF}"/>
              </a:ext>
            </a:extLst>
          </p:cNvPr>
          <p:cNvSpPr txBox="1">
            <a:spLocks noChangeArrowheads="1"/>
          </p:cNvSpPr>
          <p:nvPr/>
        </p:nvSpPr>
        <p:spPr bwMode="auto">
          <a:xfrm>
            <a:off x="147019" y="3484976"/>
            <a:ext cx="11805602"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19  Now the works of the flesh are clear, which are these: evil desire, unclean things, wrong use of the senses, 20 Worship of images, use of strange powers (occult and drugs), hates, fighting, desire for what another has, angry feelings, attempts to get the better of others, divisions, false teachings, 21 Envy, uncontrolled drinking and feasting, and such things: of which I give you word clearly, even as I did in the past, that they who do such things will have no part in the kingdom of God. (BBE)</a:t>
            </a:r>
            <a:endParaRPr lang="en-US"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230008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70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9DC6F6-0637-EBCF-60AF-9342715DD24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4BDFA1A-2483-562C-18AE-DC0E1B2B45D8}"/>
              </a:ext>
            </a:extLst>
          </p:cNvPr>
          <p:cNvSpPr txBox="1">
            <a:spLocks noChangeArrowheads="1"/>
          </p:cNvSpPr>
          <p:nvPr/>
        </p:nvSpPr>
        <p:spPr bwMode="auto">
          <a:xfrm>
            <a:off x="158496" y="898767"/>
            <a:ext cx="11805602"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Two conditions (8:5)</a:t>
            </a:r>
          </a:p>
          <a:p>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For those who are according to the flesh set their minds on the things of the flesh, but those who are according to the Spirit, the things of the Spirit.</a:t>
            </a:r>
          </a:p>
          <a:p>
            <a:endPar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514350" indent="-514350">
              <a:buAutoNum type="alphaUcPeriod"/>
            </a:pPr>
            <a:r>
              <a:rPr lang="en-US" i="0" dirty="0">
                <a:solidFill>
                  <a:schemeClr val="tx1"/>
                </a:solidFill>
                <a:latin typeface="Arial" panose="020B0604020202020204" pitchFamily="34" charset="0"/>
                <a:ea typeface="Calibri" panose="020F0502020204030204" pitchFamily="34" charset="0"/>
              </a:rPr>
              <a:t>The mind set on the flesh (5a)</a:t>
            </a:r>
          </a:p>
          <a:p>
            <a:pPr marL="514350" indent="-514350">
              <a:buAutoNum type="alphaUcPeriod"/>
            </a:pPr>
            <a:r>
              <a:rPr lang="en-US" i="0" dirty="0">
                <a:solidFill>
                  <a:schemeClr val="tx1"/>
                </a:solidFill>
                <a:latin typeface="Arial" panose="020B0604020202020204" pitchFamily="34" charset="0"/>
                <a:ea typeface="Calibri" panose="020F0502020204030204" pitchFamily="34" charset="0"/>
              </a:rPr>
              <a:t>The mind set on the Spirit (5b)</a:t>
            </a:r>
          </a:p>
          <a:p>
            <a:endPar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0"/>
            <a:endParaRPr lang="en-US" sz="120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95FA532F-E2AC-2DAF-AF79-2C67C6D03C90}"/>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Mind (Romans 8:5-8)</a:t>
            </a:r>
          </a:p>
        </p:txBody>
      </p:sp>
    </p:spTree>
    <p:extLst>
      <p:ext uri="{BB962C8B-B14F-4D97-AF65-F5344CB8AC3E}">
        <p14:creationId xmlns:p14="http://schemas.microsoft.com/office/powerpoint/2010/main" val="153820406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par>
                          <p:cTn id="8" fill="hold">
                            <p:stCondLst>
                              <p:cond delay="2250"/>
                            </p:stCondLst>
                            <p:childTnLst>
                              <p:par>
                                <p:cTn id="9" presetID="10" presetClass="entr" presetSubtype="0" fill="hold" grpId="0" nodeType="afterEffect">
                                  <p:stCondLst>
                                    <p:cond delay="10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3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3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3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84803F-51F6-E003-4773-B5E5E114D66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B41D994-9F09-A93E-CD65-14ADD5AB35E5}"/>
              </a:ext>
            </a:extLst>
          </p:cNvPr>
          <p:cNvSpPr txBox="1">
            <a:spLocks noChangeArrowheads="1"/>
          </p:cNvSpPr>
          <p:nvPr/>
        </p:nvSpPr>
        <p:spPr bwMode="auto">
          <a:xfrm>
            <a:off x="173038" y="890464"/>
            <a:ext cx="1180560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22 But the fruit of the Spirit is love, joy, peace, patience, kindness, goodness, faithfulness, 23 gentleness, self-control; against such things there is no law. (NASB)</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D9224023-5238-0F64-C7D7-B6C467910F4E}"/>
              </a:ext>
            </a:extLst>
          </p:cNvPr>
          <p:cNvSpPr txBox="1"/>
          <p:nvPr/>
        </p:nvSpPr>
        <p:spPr>
          <a:xfrm>
            <a:off x="326073" y="157429"/>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Galatians 5:19-21</a:t>
            </a:r>
          </a:p>
        </p:txBody>
      </p:sp>
      <p:sp>
        <p:nvSpPr>
          <p:cNvPr id="2" name="Text Box 3">
            <a:extLst>
              <a:ext uri="{FF2B5EF4-FFF2-40B4-BE49-F238E27FC236}">
                <a16:creationId xmlns:a16="http://schemas.microsoft.com/office/drawing/2014/main" id="{BC9C5688-C352-A02D-5527-08D4EFCA78D3}"/>
              </a:ext>
            </a:extLst>
          </p:cNvPr>
          <p:cNvSpPr txBox="1">
            <a:spLocks noChangeArrowheads="1"/>
          </p:cNvSpPr>
          <p:nvPr/>
        </p:nvSpPr>
        <p:spPr bwMode="auto">
          <a:xfrm>
            <a:off x="147019" y="3484976"/>
            <a:ext cx="1180560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22 But the fruit of the Spirit is love, joy, peace, a quiet mind, kind acts, well-doing, faith, 23 Gentle behavior, control over desires: against such there is no law. (BBE)</a:t>
            </a:r>
          </a:p>
        </p:txBody>
      </p:sp>
    </p:spTree>
    <p:extLst>
      <p:ext uri="{BB962C8B-B14F-4D97-AF65-F5344CB8AC3E}">
        <p14:creationId xmlns:p14="http://schemas.microsoft.com/office/powerpoint/2010/main" val="25440781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70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CE51EA-C081-4D09-8C3D-C6ADA5FC0A1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5CA2E5E-BFBE-EDA5-7465-A6B96BEA67EA}"/>
              </a:ext>
            </a:extLst>
          </p:cNvPr>
          <p:cNvSpPr txBox="1">
            <a:spLocks noChangeArrowheads="1"/>
          </p:cNvSpPr>
          <p:nvPr/>
        </p:nvSpPr>
        <p:spPr bwMode="auto">
          <a:xfrm>
            <a:off x="173038" y="990821"/>
            <a:ext cx="11805602"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14350" lvl="0" indent="-514350">
              <a:buAutoNum type="arabicPeriod"/>
            </a:pPr>
            <a:r>
              <a:rPr lang="en-US" sz="3600" b="0" i="0" dirty="0">
                <a:solidFill>
                  <a:schemeClr val="tx1"/>
                </a:solidFill>
                <a:latin typeface="Arial" panose="020B0604020202020204" pitchFamily="34" charset="0"/>
              </a:rPr>
              <a:t>The Spirit of God is occupied with the Word of God and therefore so ought we.  (2 Peter 1:20-21)</a:t>
            </a:r>
            <a:endParaRPr lang="en-US" sz="1400" b="0" i="0" dirty="0">
              <a:solidFill>
                <a:schemeClr val="tx1"/>
              </a:solidFill>
              <a:latin typeface="Arial" panose="020B0604020202020204" pitchFamily="34" charset="0"/>
            </a:endParaRPr>
          </a:p>
          <a:p>
            <a:pPr marR="0" algn="just"/>
            <a:endParaRPr lang="en-US" sz="1400" b="0" i="0" dirty="0">
              <a:solidFill>
                <a:schemeClr val="tx1"/>
              </a:solidFill>
              <a:effectLst/>
              <a:latin typeface="Arial" panose="020B0604020202020204" pitchFamily="34" charset="0"/>
              <a:ea typeface="Calibri" panose="020F0502020204030204" pitchFamily="34" charset="0"/>
            </a:endParaRPr>
          </a:p>
          <a:p>
            <a:r>
              <a:rPr lang="en-US" b="0" dirty="0">
                <a:solidFill>
                  <a:schemeClr val="tx1"/>
                </a:solidFill>
                <a:latin typeface="Calibri" panose="020F0502020204030204" pitchFamily="34" charset="0"/>
                <a:ea typeface="Calibri" panose="020F0502020204030204" pitchFamily="34" charset="0"/>
                <a:cs typeface="Calibri" panose="020F0502020204030204" pitchFamily="34" charset="0"/>
              </a:rPr>
              <a:t>20 But know this first of all, that no prophecy of Scripture is a matter of one's own interpretation, 21 for no prophecy was ever made by an act of human will, but men moved by the Holy Spirit spoke from God.</a:t>
            </a:r>
            <a:endParaRPr lang="en-US" sz="14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endParaRPr lang="en-US" sz="14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r>
              <a:rPr lang="en-US" b="0" i="0" dirty="0">
                <a:solidFill>
                  <a:schemeClr val="tx1"/>
                </a:solidFill>
                <a:latin typeface="Arial" panose="020B0604020202020204" pitchFamily="34" charset="0"/>
                <a:ea typeface="Calibri" panose="020F0502020204030204" pitchFamily="34" charset="0"/>
              </a:rPr>
              <a:t>Three Questions to help you be occupied with the Word of God:</a:t>
            </a:r>
          </a:p>
          <a:p>
            <a:pPr marL="514350" lvl="0" indent="-514350">
              <a:buFont typeface="+mj-lt"/>
              <a:buAutoNum type="arabicParenR"/>
            </a:pPr>
            <a:r>
              <a:rPr lang="en-US" sz="2800" b="0" i="0" dirty="0">
                <a:solidFill>
                  <a:schemeClr val="tx1"/>
                </a:solidFill>
                <a:latin typeface="Arial" panose="020B0604020202020204" pitchFamily="34" charset="0"/>
              </a:rPr>
              <a:t>Ask yourself, “What does this passage tell me about God?”</a:t>
            </a:r>
          </a:p>
          <a:p>
            <a:pPr marL="514350" lvl="0" indent="-514350">
              <a:buFont typeface="+mj-lt"/>
              <a:buAutoNum type="arabicParenR"/>
            </a:pPr>
            <a:r>
              <a:rPr lang="en-US" sz="2800" b="0" i="0" dirty="0">
                <a:solidFill>
                  <a:schemeClr val="tx1"/>
                </a:solidFill>
                <a:latin typeface="Arial" panose="020B0604020202020204" pitchFamily="34" charset="0"/>
              </a:rPr>
              <a:t>Ask yourself, “What does this passage tell me about the people who first heard these words?”</a:t>
            </a:r>
          </a:p>
          <a:p>
            <a:pPr marL="514350" lvl="0" indent="-514350">
              <a:buFont typeface="+mj-lt"/>
              <a:buAutoNum type="arabicParenR"/>
            </a:pPr>
            <a:r>
              <a:rPr lang="en-US" sz="2800" b="0" i="0" dirty="0">
                <a:solidFill>
                  <a:schemeClr val="tx1"/>
                </a:solidFill>
                <a:latin typeface="Arial" panose="020B0604020202020204" pitchFamily="34" charset="0"/>
              </a:rPr>
              <a:t>Ask yourself, “Is there a precept to follow or a command for me to obey from this passage?”</a:t>
            </a:r>
          </a:p>
          <a:p>
            <a:endParaRPr lang="en-US" b="0" i="0" dirty="0">
              <a:solidFill>
                <a:schemeClr val="tx1"/>
              </a:solidFill>
              <a:latin typeface="Arial" panose="020B0604020202020204" pitchFamily="34" charset="0"/>
              <a:ea typeface="Calibri" panose="020F0502020204030204" pitchFamily="34" charset="0"/>
            </a:endParaRPr>
          </a:p>
        </p:txBody>
      </p:sp>
      <p:sp>
        <p:nvSpPr>
          <p:cNvPr id="6" name="TextBox 5">
            <a:extLst>
              <a:ext uri="{FF2B5EF4-FFF2-40B4-BE49-F238E27FC236}">
                <a16:creationId xmlns:a16="http://schemas.microsoft.com/office/drawing/2014/main" id="{6E834CB9-BF6D-446B-8922-AEB1A589E859}"/>
              </a:ext>
            </a:extLst>
          </p:cNvPr>
          <p:cNvSpPr txBox="1"/>
          <p:nvPr/>
        </p:nvSpPr>
        <p:spPr>
          <a:xfrm>
            <a:off x="340615" y="190881"/>
            <a:ext cx="11692889" cy="830997"/>
          </a:xfrm>
          <a:prstGeom prst="rect">
            <a:avLst/>
          </a:prstGeom>
          <a:noFill/>
        </p:spPr>
        <p:txBody>
          <a:bodyPr wrap="square" rtlCol="0">
            <a:spAutoFit/>
          </a:bodyPr>
          <a:lstStyle/>
          <a:p>
            <a:pPr algn="ctr"/>
            <a:r>
              <a:rPr lang="en-US" sz="4800" dirty="0">
                <a:latin typeface="Arial" panose="020B0604020202020204" pitchFamily="34" charset="0"/>
                <a:cs typeface="Arial" panose="020B0604020202020204" pitchFamily="34" charset="0"/>
              </a:rPr>
              <a:t>Occupied with the things of the Spirit</a:t>
            </a:r>
          </a:p>
        </p:txBody>
      </p:sp>
    </p:spTree>
    <p:extLst>
      <p:ext uri="{BB962C8B-B14F-4D97-AF65-F5344CB8AC3E}">
        <p14:creationId xmlns:p14="http://schemas.microsoft.com/office/powerpoint/2010/main" val="14237766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75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3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3000"/>
                                        <p:tgtEl>
                                          <p:spTgt spid="3">
                                            <p:txEl>
                                              <p:pRg st="4" end="4"/>
                                            </p:txEl>
                                          </p:spTgt>
                                        </p:tgtEl>
                                      </p:cBhvr>
                                    </p:animEffect>
                                  </p:childTnLst>
                                </p:cTn>
                              </p:par>
                            </p:childTnLst>
                          </p:cTn>
                        </p:par>
                        <p:par>
                          <p:cTn id="13" fill="hold">
                            <p:stCondLst>
                              <p:cond delay="3000"/>
                            </p:stCondLst>
                            <p:childTnLst>
                              <p:par>
                                <p:cTn id="14" presetID="10" presetClass="entr" presetSubtype="0" fill="hold" nodeType="after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3000"/>
                                        <p:tgtEl>
                                          <p:spTgt spid="3">
                                            <p:txEl>
                                              <p:pRg st="5" end="5"/>
                                            </p:txEl>
                                          </p:spTgt>
                                        </p:tgtEl>
                                      </p:cBhvr>
                                    </p:animEffect>
                                  </p:childTnLst>
                                </p:cTn>
                              </p:par>
                            </p:childTnLst>
                          </p:cTn>
                        </p:par>
                        <p:par>
                          <p:cTn id="17" fill="hold">
                            <p:stCondLst>
                              <p:cond delay="6000"/>
                            </p:stCondLst>
                            <p:childTnLst>
                              <p:par>
                                <p:cTn id="18" presetID="10" presetClass="entr" presetSubtype="0" fill="hold" nodeType="afterEffect">
                                  <p:stCondLst>
                                    <p:cond delay="125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3000"/>
                                        <p:tgtEl>
                                          <p:spTgt spid="3">
                                            <p:txEl>
                                              <p:pRg st="6" end="6"/>
                                            </p:txEl>
                                          </p:spTgt>
                                        </p:tgtEl>
                                      </p:cBhvr>
                                    </p:animEffect>
                                  </p:childTnLst>
                                </p:cTn>
                              </p:par>
                            </p:childTnLst>
                          </p:cTn>
                        </p:par>
                        <p:par>
                          <p:cTn id="21" fill="hold">
                            <p:stCondLst>
                              <p:cond delay="10250"/>
                            </p:stCondLst>
                            <p:childTnLst>
                              <p:par>
                                <p:cTn id="22" presetID="10" presetClass="entr" presetSubtype="0" fill="hold" nodeType="afterEffect">
                                  <p:stCondLst>
                                    <p:cond delay="125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fade">
                                      <p:cBhvr>
                                        <p:cTn id="24" dur="3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BD0A4B-9677-42F5-6461-35B2510324A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90683CA-74F7-D8A1-C4E7-4A80158CAD5A}"/>
              </a:ext>
            </a:extLst>
          </p:cNvPr>
          <p:cNvSpPr txBox="1">
            <a:spLocks noChangeArrowheads="1"/>
          </p:cNvSpPr>
          <p:nvPr/>
        </p:nvSpPr>
        <p:spPr bwMode="auto">
          <a:xfrm>
            <a:off x="173038" y="990821"/>
            <a:ext cx="11805602"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14350" lvl="0" indent="-514350">
              <a:buAutoNum type="arabicPeriod"/>
            </a:pPr>
            <a:r>
              <a:rPr lang="en-US" b="0" i="0" dirty="0">
                <a:solidFill>
                  <a:schemeClr val="tx1"/>
                </a:solidFill>
                <a:latin typeface="Arial" panose="020B0604020202020204" pitchFamily="34" charset="0"/>
              </a:rPr>
              <a:t>The Spirit of God is occupied with the Word of God and therefore so ought we.  (2 Peter 1:20-21)</a:t>
            </a:r>
          </a:p>
          <a:p>
            <a:pPr marL="514350" lvl="0" indent="-514350">
              <a:buAutoNum type="arabicPeriod"/>
            </a:pPr>
            <a:r>
              <a:rPr lang="en-US" sz="3600" b="0" i="0" dirty="0">
                <a:solidFill>
                  <a:schemeClr val="tx1"/>
                </a:solidFill>
                <a:latin typeface="Arial" panose="020B0604020202020204" pitchFamily="34" charset="0"/>
              </a:rPr>
              <a:t>The Spirit of God is occupied with the Son of God and therefore we ought to be. (John 16:13-14)</a:t>
            </a:r>
            <a:endParaRPr lang="en-US" sz="1400" b="0" i="0" dirty="0">
              <a:solidFill>
                <a:schemeClr val="tx1"/>
              </a:solidFill>
              <a:latin typeface="Arial" panose="020B0604020202020204" pitchFamily="34" charset="0"/>
            </a:endParaRPr>
          </a:p>
          <a:p>
            <a:pPr marR="0" algn="just"/>
            <a:endParaRPr lang="en-US" sz="1400" b="0" i="0" dirty="0">
              <a:solidFill>
                <a:schemeClr val="tx1"/>
              </a:solidFill>
              <a:effectLst/>
              <a:latin typeface="Arial" panose="020B0604020202020204" pitchFamily="34" charset="0"/>
              <a:ea typeface="Calibri" panose="020F0502020204030204" pitchFamily="34" charset="0"/>
            </a:endParaRPr>
          </a:p>
          <a:p>
            <a:r>
              <a:rPr lang="en-US" b="0" dirty="0">
                <a:solidFill>
                  <a:schemeClr val="tx1"/>
                </a:solidFill>
                <a:latin typeface="Calibri" panose="020F0502020204030204" pitchFamily="34" charset="0"/>
                <a:ea typeface="Calibri" panose="020F0502020204030204" pitchFamily="34" charset="0"/>
                <a:cs typeface="Calibri" panose="020F0502020204030204" pitchFamily="34" charset="0"/>
              </a:rPr>
              <a:t>13 But when He, the Spirit of truth, comes, He will guide you into all the truth; for He will not speak on His own initiative, but whatever He hears, He will speak; and He will disclose to you what is to come. 14 He will glorify Me, for He will take of Mine and will disclose it to you. </a:t>
            </a:r>
          </a:p>
          <a:p>
            <a:endParaRPr lang="en-US" sz="14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endParaRPr lang="en-US" b="0" i="0" dirty="0">
              <a:solidFill>
                <a:schemeClr val="tx1"/>
              </a:solidFill>
              <a:latin typeface="Arial" panose="020B0604020202020204" pitchFamily="34" charset="0"/>
              <a:ea typeface="Calibri" panose="020F0502020204030204" pitchFamily="34" charset="0"/>
            </a:endParaRPr>
          </a:p>
        </p:txBody>
      </p:sp>
      <p:sp>
        <p:nvSpPr>
          <p:cNvPr id="6" name="TextBox 5">
            <a:extLst>
              <a:ext uri="{FF2B5EF4-FFF2-40B4-BE49-F238E27FC236}">
                <a16:creationId xmlns:a16="http://schemas.microsoft.com/office/drawing/2014/main" id="{37B70B19-34CF-7AF4-44CB-00058C5DB826}"/>
              </a:ext>
            </a:extLst>
          </p:cNvPr>
          <p:cNvSpPr txBox="1"/>
          <p:nvPr/>
        </p:nvSpPr>
        <p:spPr>
          <a:xfrm>
            <a:off x="340615" y="190881"/>
            <a:ext cx="11692889" cy="830997"/>
          </a:xfrm>
          <a:prstGeom prst="rect">
            <a:avLst/>
          </a:prstGeom>
          <a:noFill/>
        </p:spPr>
        <p:txBody>
          <a:bodyPr wrap="square" rtlCol="0">
            <a:spAutoFit/>
          </a:bodyPr>
          <a:lstStyle/>
          <a:p>
            <a:pPr algn="ctr"/>
            <a:r>
              <a:rPr lang="en-US" sz="4800" dirty="0">
                <a:latin typeface="Arial" panose="020B0604020202020204" pitchFamily="34" charset="0"/>
                <a:cs typeface="Arial" panose="020B0604020202020204" pitchFamily="34" charset="0"/>
              </a:rPr>
              <a:t>Occupied with the things of the Spirit</a:t>
            </a:r>
          </a:p>
        </p:txBody>
      </p:sp>
    </p:spTree>
    <p:extLst>
      <p:ext uri="{BB962C8B-B14F-4D97-AF65-F5344CB8AC3E}">
        <p14:creationId xmlns:p14="http://schemas.microsoft.com/office/powerpoint/2010/main" val="80740052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3000"/>
                                        <p:tgtEl>
                                          <p:spTgt spid="3">
                                            <p:txEl>
                                              <p:pRg st="1" end="1"/>
                                            </p:txEl>
                                          </p:spTgt>
                                        </p:tgtEl>
                                      </p:cBhvr>
                                    </p:animEffect>
                                  </p:childTnLst>
                                </p:cTn>
                              </p:par>
                            </p:childTnLst>
                          </p:cTn>
                        </p:par>
                        <p:par>
                          <p:cTn id="8" fill="hold">
                            <p:stCondLst>
                              <p:cond delay="3000"/>
                            </p:stCondLst>
                            <p:childTnLst>
                              <p:par>
                                <p:cTn id="9" presetID="10" presetClass="entr" presetSubtype="0" fill="hold" grpId="0" nodeType="afterEffect">
                                  <p:stCondLst>
                                    <p:cond delay="75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3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Damask</Template>
  <TotalTime>4979</TotalTime>
  <Words>1418</Words>
  <Application>Microsoft Office PowerPoint</Application>
  <PresentationFormat>Widescreen</PresentationFormat>
  <Paragraphs>74</Paragraphs>
  <Slides>17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Abadi</vt:lpstr>
      <vt:lpstr>Aptos</vt:lpstr>
      <vt:lpstr>Arial</vt:lpstr>
      <vt:lpstr>Avenir Next LT Pro Light</vt:lpstr>
      <vt:lpstr>Bookman Old Style</vt:lpstr>
      <vt:lpstr>Calibri</vt:lpstr>
      <vt:lpstr>Rockwell</vt:lpstr>
      <vt:lpstr>Wingdings</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Ed Godfrey</cp:lastModifiedBy>
  <cp:revision>51</cp:revision>
  <dcterms:created xsi:type="dcterms:W3CDTF">2022-12-30T16:15:56Z</dcterms:created>
  <dcterms:modified xsi:type="dcterms:W3CDTF">2025-03-29T17:27:06Z</dcterms:modified>
</cp:coreProperties>
</file>